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58" r:id="rId6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03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83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34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65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2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3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93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88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32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3467-BB0B-422D-904B-BBD701995877}" type="datetimeFigureOut">
              <a:rPr lang="en-GB" smtClean="0"/>
              <a:t>24/06/2020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53E5-8CEF-4C97-B337-444712C082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12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Alternate Process 18"/>
          <p:cNvSpPr/>
          <p:nvPr/>
        </p:nvSpPr>
        <p:spPr>
          <a:xfrm>
            <a:off x="3870688" y="4274759"/>
            <a:ext cx="5062923" cy="249500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Display 17"/>
          <p:cNvSpPr/>
          <p:nvPr/>
        </p:nvSpPr>
        <p:spPr>
          <a:xfrm>
            <a:off x="5542734" y="105604"/>
            <a:ext cx="3526972" cy="2963438"/>
          </a:xfrm>
          <a:prstGeom prst="flowChartDisplay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lowchart: Delay 11"/>
          <p:cNvSpPr/>
          <p:nvPr/>
        </p:nvSpPr>
        <p:spPr>
          <a:xfrm>
            <a:off x="107774" y="1436007"/>
            <a:ext cx="3524901" cy="2346421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 rot="5400000">
            <a:off x="351554" y="3636271"/>
            <a:ext cx="2954687" cy="34222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Bevel 16"/>
          <p:cNvSpPr/>
          <p:nvPr/>
        </p:nvSpPr>
        <p:spPr>
          <a:xfrm>
            <a:off x="3681160" y="1520015"/>
            <a:ext cx="1833063" cy="217840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7762" y="1557905"/>
            <a:ext cx="31322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NAME:</a:t>
            </a:r>
            <a:endParaRPr lang="en-GB" sz="2000" b="1" dirty="0"/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JOB: 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HOUSE:</a:t>
            </a:r>
            <a:endParaRPr lang="en-GB" sz="2000" b="1" dirty="0"/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LIKES: </a:t>
            </a:r>
            <a:endParaRPr lang="en-GB" sz="2000" b="1" dirty="0"/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DISLIKES: </a:t>
            </a:r>
            <a:endParaRPr lang="en-GB" sz="2000" b="1" dirty="0"/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FUN FACT: 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71459" y="181187"/>
            <a:ext cx="2705646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accent1">
                    <a:lumMod val="50000"/>
                  </a:schemeClr>
                </a:solidFill>
              </a:rPr>
              <a:t>WHAT I DO: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</a:t>
            </a:r>
          </a:p>
          <a:p>
            <a:r>
              <a:rPr lang="en-GB" b="1" dirty="0"/>
              <a:t>                                           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FAVOURITE SUBJECT(S):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            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346" y="1991129"/>
            <a:ext cx="950690" cy="11719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46637" y="3870062"/>
            <a:ext cx="3364520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accent1">
                    <a:lumMod val="50000"/>
                  </a:schemeClr>
                </a:solidFill>
              </a:rPr>
              <a:t>HOW I CAN HELP YOU: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          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                          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                 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8071" y="4352128"/>
            <a:ext cx="4911635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chemeClr val="accent1">
                    <a:lumMod val="50000"/>
                  </a:schemeClr>
                </a:solidFill>
              </a:rPr>
              <a:t>HOW YOU CAN HELP 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                                                                                      </a:t>
            </a:r>
          </a:p>
          <a:p>
            <a:r>
              <a:rPr lang="en-GB" b="1" dirty="0"/>
              <a:t>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2978" y="0"/>
            <a:ext cx="613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u="sng" dirty="0">
                <a:solidFill>
                  <a:schemeClr val="accent1">
                    <a:lumMod val="75000"/>
                  </a:schemeClr>
                </a:solidFill>
              </a:rPr>
              <a:t>PROFILE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18" l="0" r="32708"/>
                    </a14:imgEffect>
                  </a14:imgLayer>
                </a14:imgProps>
              </a:ext>
            </a:extLst>
          </a:blip>
          <a:srcRect r="65723"/>
          <a:stretch/>
        </p:blipFill>
        <p:spPr>
          <a:xfrm>
            <a:off x="191927" y="58119"/>
            <a:ext cx="1790547" cy="10923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4529" y="1066675"/>
            <a:ext cx="319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WESTBOURNE ACADEMY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8683" b="96707" l="12934" r="82965">
                        <a14:foregroundMark x1="20189" y1="85329" x2="20189" y2="85329"/>
                        <a14:foregroundMark x1="41956" y1="79940" x2="41956" y2="79940"/>
                        <a14:foregroundMark x1="35647" y1="80838" x2="35647" y2="80838"/>
                        <a14:foregroundMark x1="38801" y1="79341" x2="38801" y2="79341"/>
                        <a14:foregroundMark x1="27129" y1="86527" x2="27129" y2="86527"/>
                        <a14:foregroundMark x1="53628" y1="79940" x2="53628" y2="79940"/>
                        <a14:foregroundMark x1="53628" y1="79940" x2="53628" y2="79940"/>
                        <a14:foregroundMark x1="74132" y1="82036" x2="74132" y2="82036"/>
                        <a14:foregroundMark x1="22713" y1="84431" x2="22713" y2="84431"/>
                        <a14:foregroundMark x1="19243" y1="90719" x2="19243" y2="90719"/>
                        <a14:foregroundMark x1="15457" y1="90719" x2="15457" y2="90719"/>
                        <a14:foregroundMark x1="58044" y1="91617" x2="58044" y2="91617"/>
                        <a14:foregroundMark x1="42902" y1="89820" x2="42902" y2="89820"/>
                        <a14:foregroundMark x1="33123" y1="90419" x2="33123" y2="90419"/>
                        <a14:foregroundMark x1="28076" y1="90719" x2="28076" y2="90719"/>
                        <a14:foregroundMark x1="79811" y1="89820" x2="79811" y2="89820"/>
                        <a14:foregroundMark x1="75394" y1="89820" x2="75394" y2="89820"/>
                        <a14:foregroundMark x1="71609" y1="91617" x2="71609" y2="91617"/>
                        <a14:foregroundMark x1="68139" y1="89222" x2="68139" y2="89222"/>
                        <a14:foregroundMark x1="62776" y1="90419" x2="62776" y2="90419"/>
                        <a14:foregroundMark x1="64669" y1="83234" x2="64669" y2="83234"/>
                        <a14:foregroundMark x1="47950" y1="83832" x2="47950" y2="83832"/>
                        <a14:foregroundMark x1="24606" y1="79341" x2="24606" y2="79341"/>
                        <a14:foregroundMark x1="23028" y1="91317" x2="23028" y2="91317"/>
                        <a14:foregroundMark x1="35647" y1="90419" x2="35647" y2="90419"/>
                        <a14:foregroundMark x1="39748" y1="89820" x2="39748" y2="89820"/>
                        <a14:foregroundMark x1="46372" y1="90419" x2="46372" y2="90419"/>
                        <a14:foregroundMark x1="49842" y1="90419" x2="49842" y2="90419"/>
                        <a14:foregroundMark x1="18297" y1="79940" x2="18297" y2="79940"/>
                        <a14:foregroundMark x1="36593" y1="76647" x2="36593" y2="76647"/>
                        <a14:foregroundMark x1="78549" y1="81737" x2="78549" y2="81737"/>
                        <a14:foregroundMark x1="58991" y1="82934" x2="58991" y2="82934"/>
                        <a14:foregroundMark x1="54890" y1="77844" x2="54890" y2="77844"/>
                        <a14:foregroundMark x1="53312" y1="91617" x2="53312" y2="91617"/>
                        <a14:foregroundMark x1="65300" y1="90719" x2="65300" y2="90719"/>
                        <a14:foregroundMark x1="68770" y1="91317" x2="68770" y2="91317"/>
                        <a14:foregroundMark x1="35647" y1="82635" x2="35647" y2="82635"/>
                        <a14:foregroundMark x1="41325" y1="83832" x2="41325" y2="83832"/>
                        <a14:foregroundMark x1="78549" y1="91617" x2="78549" y2="91617"/>
                        <a14:foregroundMark x1="55836" y1="84132" x2="55836" y2="84132"/>
                        <a14:foregroundMark x1="44479" y1="84431" x2="44479" y2="84431"/>
                        <a14:foregroundMark x1="58044" y1="89222" x2="58044" y2="89222"/>
                        <a14:foregroundMark x1="75394" y1="91617" x2="75394" y2="91617"/>
                        <a14:foregroundMark x1="35331" y1="92814" x2="35331" y2="92814"/>
                        <a14:foregroundMark x1="31861" y1="91916" x2="31861" y2="91916"/>
                        <a14:foregroundMark x1="28076" y1="93114" x2="28076" y2="93114"/>
                        <a14:foregroundMark x1="25868" y1="93114" x2="25868" y2="93114"/>
                        <a14:foregroundMark x1="23975" y1="93114" x2="23975" y2="93114"/>
                        <a14:foregroundMark x1="38801" y1="92814" x2="38801" y2="92814"/>
                        <a14:foregroundMark x1="42271" y1="92515" x2="42271" y2="92515"/>
                        <a14:foregroundMark x1="45426" y1="92515" x2="45426" y2="92515"/>
                        <a14:foregroundMark x1="50158" y1="92515" x2="50158" y2="92515"/>
                        <a14:foregroundMark x1="61199" y1="92814" x2="61199" y2="92814"/>
                        <a14:foregroundMark x1="66562" y1="91916" x2="66562" y2="91916"/>
                        <a14:foregroundMark x1="20505" y1="93114" x2="20505" y2="93114"/>
                        <a14:foregroundMark x1="17035" y1="93713" x2="17035" y2="93713"/>
                        <a14:foregroundMark x1="14511" y1="92814" x2="14511" y2="92814"/>
                        <a14:foregroundMark x1="68770" y1="77545" x2="68770" y2="77545"/>
                        <a14:foregroundMark x1="53943" y1="89222" x2="53943" y2="89222"/>
                        <a14:foregroundMark x1="64038" y1="87425" x2="64038" y2="87425"/>
                        <a14:foregroundMark x1="64038" y1="79341" x2="64038" y2="79341"/>
                        <a14:foregroundMark x1="47634" y1="87126" x2="47634" y2="87126"/>
                        <a14:foregroundMark x1="46372" y1="78443" x2="46372" y2="78443"/>
                        <a14:foregroundMark x1="80757" y1="92515" x2="80757" y2="92515"/>
                        <a14:foregroundMark x1="32177" y1="94910" x2="32177" y2="94910"/>
                        <a14:foregroundMark x1="37539" y1="94611" x2="37539" y2="94611"/>
                        <a14:foregroundMark x1="43218" y1="93713" x2="43218" y2="93713"/>
                        <a14:foregroundMark x1="54890" y1="92814" x2="54890" y2="92814"/>
                        <a14:foregroundMark x1="35331" y1="87126" x2="35331" y2="87126"/>
                        <a14:foregroundMark x1="31546" y1="87425" x2="31546" y2="87425"/>
                        <a14:foregroundMark x1="64984" y1="94012" x2="64984" y2="94012"/>
                        <a14:foregroundMark x1="68770" y1="94012" x2="68770" y2="94012"/>
                        <a14:foregroundMark x1="73186" y1="94012" x2="73186" y2="94012"/>
                        <a14:foregroundMark x1="76656" y1="94012" x2="76656" y2="94012"/>
                        <a14:foregroundMark x1="47634" y1="94012" x2="47634" y2="94012"/>
                        <a14:foregroundMark x1="60568" y1="84132" x2="60568" y2="84132"/>
                        <a14:foregroundMark x1="73186" y1="85030" x2="73186" y2="85030"/>
                        <a14:backgroundMark x1="64984" y1="83832" x2="64984" y2="83832"/>
                        <a14:backgroundMark x1="47950" y1="85030" x2="47950" y2="85030"/>
                        <a14:backgroundMark x1="47950" y1="88024" x2="47950" y2="88024"/>
                        <a14:backgroundMark x1="64669" y1="79641" x2="64669" y2="79641"/>
                        <a14:backgroundMark x1="64669" y1="88024" x2="64669" y2="88024"/>
                        <a14:backgroundMark x1="30915" y1="88024" x2="30915" y2="88024"/>
                        <a14:backgroundMark x1="47950" y1="91617" x2="47950" y2="91617"/>
                        <a14:backgroundMark x1="64038" y1="91617" x2="64038" y2="91617"/>
                        <a14:backgroundMark x1="47634" y1="82635" x2="47634" y2="82635"/>
                        <a14:backgroundMark x1="49842" y1="90419" x2="49842" y2="90419"/>
                        <a14:backgroundMark x1="68139" y1="89222" x2="68139" y2="89222"/>
                      </a14:backgroundRemoval>
                    </a14:imgEffect>
                  </a14:imgLayer>
                </a14:imgProps>
              </a:ext>
            </a:extLst>
          </a:blip>
          <a:srcRect l="12400" t="58984" r="19352" b="11291"/>
          <a:stretch/>
        </p:blipFill>
        <p:spPr>
          <a:xfrm>
            <a:off x="6730319" y="3211425"/>
            <a:ext cx="2046786" cy="93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2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Alternate Process 18"/>
          <p:cNvSpPr/>
          <p:nvPr/>
        </p:nvSpPr>
        <p:spPr>
          <a:xfrm>
            <a:off x="3870688" y="4274759"/>
            <a:ext cx="5062923" cy="249500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Display 17"/>
          <p:cNvSpPr/>
          <p:nvPr/>
        </p:nvSpPr>
        <p:spPr>
          <a:xfrm>
            <a:off x="5562708" y="199611"/>
            <a:ext cx="3526972" cy="2963438"/>
          </a:xfrm>
          <a:prstGeom prst="flowChartDisplay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lowchart: Delay 11"/>
          <p:cNvSpPr/>
          <p:nvPr/>
        </p:nvSpPr>
        <p:spPr>
          <a:xfrm>
            <a:off x="107774" y="1436007"/>
            <a:ext cx="3524901" cy="2346421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 rot="5400000">
            <a:off x="351554" y="3636271"/>
            <a:ext cx="2954687" cy="34222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Bevel 16"/>
          <p:cNvSpPr/>
          <p:nvPr/>
        </p:nvSpPr>
        <p:spPr>
          <a:xfrm>
            <a:off x="3681160" y="1520015"/>
            <a:ext cx="1833063" cy="217840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7762" y="1557905"/>
            <a:ext cx="31322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NAME: </a:t>
            </a:r>
            <a:r>
              <a:rPr lang="en-GB" sz="2000" b="1" dirty="0"/>
              <a:t>Mrs Paul.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JOB: </a:t>
            </a:r>
            <a:r>
              <a:rPr lang="en-GB" sz="2000" b="1" dirty="0"/>
              <a:t>T.A.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HOUSE:</a:t>
            </a:r>
            <a:r>
              <a:rPr lang="en-GB" sz="2000" b="1" dirty="0"/>
              <a:t>Ennis.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LIKES: </a:t>
            </a:r>
            <a:r>
              <a:rPr lang="en-GB" sz="2000" b="1" dirty="0"/>
              <a:t>Singing and dancing.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DISLIKES: </a:t>
            </a:r>
            <a:r>
              <a:rPr lang="en-GB" sz="2000" b="1" dirty="0"/>
              <a:t>Slimy animals.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FUN FACT: </a:t>
            </a:r>
            <a:r>
              <a:rPr lang="en-GB" sz="2000" b="1" dirty="0"/>
              <a:t>I have done a parachute jump.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8189" y="209953"/>
            <a:ext cx="2945421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accent1">
                    <a:lumMod val="50000"/>
                  </a:schemeClr>
                </a:solidFill>
              </a:rPr>
              <a:t>WHAT I DO:</a:t>
            </a:r>
          </a:p>
          <a:p>
            <a:pPr algn="ctr"/>
            <a:r>
              <a:rPr lang="en-GB" b="1" dirty="0"/>
              <a:t>Teach Phonics.</a:t>
            </a:r>
          </a:p>
          <a:p>
            <a:pPr algn="ctr"/>
            <a:r>
              <a:rPr lang="en-GB" b="1" dirty="0"/>
              <a:t>1-1 Maths and Reading sessions.</a:t>
            </a:r>
          </a:p>
          <a:p>
            <a:pPr algn="ctr"/>
            <a:r>
              <a:rPr lang="en-GB" b="1" dirty="0"/>
              <a:t>Support students in lessons.</a:t>
            </a:r>
          </a:p>
          <a:p>
            <a:pPr algn="ctr"/>
            <a:r>
              <a:rPr lang="en-GB" b="1" dirty="0"/>
              <a:t>Cadets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FAVOURITE SUBJECT(S):</a:t>
            </a:r>
          </a:p>
          <a:p>
            <a:pPr algn="ctr"/>
            <a:r>
              <a:rPr lang="en-GB" b="1" dirty="0"/>
              <a:t>Maths and Spanish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346" y="1991129"/>
            <a:ext cx="950690" cy="11719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46637" y="3870062"/>
            <a:ext cx="3364520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accent1">
                    <a:lumMod val="50000"/>
                  </a:schemeClr>
                </a:solidFill>
              </a:rPr>
              <a:t>HOW I CAN HELP YOU: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Make your lessons interesting and fun.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Be firm and fair.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Support and simplify work that you find difficult.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Support you with anything else.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8071" y="4352128"/>
            <a:ext cx="4911635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chemeClr val="accent1">
                    <a:lumMod val="50000"/>
                  </a:schemeClr>
                </a:solidFill>
              </a:rPr>
              <a:t>HOW YOU CAN HELP 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Listen.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Do not disrupt the lesson.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Ask for help.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Help each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Try your best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8086" y="-139875"/>
            <a:ext cx="613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u="sng" dirty="0">
                <a:solidFill>
                  <a:schemeClr val="accent1">
                    <a:lumMod val="75000"/>
                  </a:schemeClr>
                </a:solidFill>
              </a:rPr>
              <a:t>PROFILE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18" l="0" r="32708"/>
                    </a14:imgEffect>
                  </a14:imgLayer>
                </a14:imgProps>
              </a:ext>
            </a:extLst>
          </a:blip>
          <a:srcRect r="65723"/>
          <a:stretch/>
        </p:blipFill>
        <p:spPr>
          <a:xfrm>
            <a:off x="191927" y="58119"/>
            <a:ext cx="1790547" cy="10923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4529" y="1066675"/>
            <a:ext cx="319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WESTBOURNE ACADEMY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499" y="3248692"/>
            <a:ext cx="2042337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0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07F8620D9CF488EDB5FC22327E933" ma:contentTypeVersion="10" ma:contentTypeDescription="Create a new document." ma:contentTypeScope="" ma:versionID="2c7d64896535b4d48d7b87264bcb94d3">
  <xsd:schema xmlns:xsd="http://www.w3.org/2001/XMLSchema" xmlns:xs="http://www.w3.org/2001/XMLSchema" xmlns:p="http://schemas.microsoft.com/office/2006/metadata/properties" xmlns:ns2="5752262e-c026-464d-a3ac-19cbbd2c9e04" xmlns:ns3="c9e068c3-acbf-4074-8d57-64429533a1ec" targetNamespace="http://schemas.microsoft.com/office/2006/metadata/properties" ma:root="true" ma:fieldsID="ff342f3e4d69fbf6c0f45ff001c5003f" ns2:_="" ns3:_="">
    <xsd:import namespace="5752262e-c026-464d-a3ac-19cbbd2c9e04"/>
    <xsd:import namespace="c9e068c3-acbf-4074-8d57-64429533a1e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2262e-c026-464d-a3ac-19cbbd2c9e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068c3-acbf-4074-8d57-64429533a1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F116B4-A28C-498A-B1E4-FBCD4D44D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52262e-c026-464d-a3ac-19cbbd2c9e04"/>
    <ds:schemaRef ds:uri="c9e068c3-acbf-4074-8d57-64429533a1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564BA3-D4D6-4028-BD0F-CA0A9AB87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D8D721-EDB4-4B34-9275-6BC1540FA7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177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Westbourne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R Paul</dc:creator>
  <cp:lastModifiedBy>Miss M Abbott</cp:lastModifiedBy>
  <cp:revision>19</cp:revision>
  <dcterms:created xsi:type="dcterms:W3CDTF">2020-05-11T12:14:15Z</dcterms:created>
  <dcterms:modified xsi:type="dcterms:W3CDTF">2020-06-24T09:44:43Z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0x010100B8E07F8620D9CF488EDB5FC22327E933</vt:lpwstr>
  </property>
</Properties>
</file>